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76" r:id="rId8"/>
    <p:sldId id="277" r:id="rId9"/>
    <p:sldId id="264" r:id="rId10"/>
    <p:sldId id="278" r:id="rId11"/>
    <p:sldId id="279" r:id="rId12"/>
    <p:sldId id="265" r:id="rId13"/>
    <p:sldId id="266" r:id="rId14"/>
    <p:sldId id="267" r:id="rId15"/>
    <p:sldId id="268" r:id="rId16"/>
    <p:sldId id="269" r:id="rId17"/>
    <p:sldId id="270" r:id="rId18"/>
    <p:sldId id="272" r:id="rId19"/>
    <p:sldId id="271" r:id="rId20"/>
    <p:sldId id="273" r:id="rId21"/>
    <p:sldId id="274" r:id="rId22"/>
    <p:sldId id="282" r:id="rId23"/>
    <p:sldId id="280" r:id="rId24"/>
    <p:sldId id="281" r:id="rId25"/>
    <p:sldId id="275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A2DDC8B-F323-404E-93AF-D26EFC8E2AA0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ru-RU"/>
        </a:p>
      </dgm:t>
    </dgm:pt>
    <dgm:pt modelId="{A8857875-C68B-4632-9EA5-A79C94CCDD7D}">
      <dgm:prSet phldrT="[Текст]" phldr="1"/>
      <dgm:spPr/>
      <dgm:t>
        <a:bodyPr/>
        <a:lstStyle/>
        <a:p>
          <a:endParaRPr lang="ru-RU" dirty="0"/>
        </a:p>
      </dgm:t>
    </dgm:pt>
    <dgm:pt modelId="{444A6745-2CAE-40CB-9743-3019CFDB501E}" type="parTrans" cxnId="{79FF5902-F380-4183-85CE-451EEC3B81E8}">
      <dgm:prSet/>
      <dgm:spPr/>
      <dgm:t>
        <a:bodyPr/>
        <a:lstStyle/>
        <a:p>
          <a:endParaRPr lang="ru-RU"/>
        </a:p>
      </dgm:t>
    </dgm:pt>
    <dgm:pt modelId="{7FFB64B3-5A74-4F42-B260-B180004D8C8F}" type="sibTrans" cxnId="{79FF5902-F380-4183-85CE-451EEC3B81E8}">
      <dgm:prSet/>
      <dgm:spPr/>
      <dgm:t>
        <a:bodyPr/>
        <a:lstStyle/>
        <a:p>
          <a:endParaRPr lang="ru-RU"/>
        </a:p>
      </dgm:t>
    </dgm:pt>
    <dgm:pt modelId="{D8755E7E-D60E-4A5B-BF2F-20982D3AECD1}">
      <dgm:prSet phldrT="[Текст]" phldr="1"/>
      <dgm:spPr/>
      <dgm:t>
        <a:bodyPr/>
        <a:lstStyle/>
        <a:p>
          <a:endParaRPr lang="ru-RU" dirty="0"/>
        </a:p>
      </dgm:t>
    </dgm:pt>
    <dgm:pt modelId="{3AC8456B-5EA9-4601-A832-DE656C10C12D}" type="parTrans" cxnId="{3EFB5A6B-5194-4EFA-8784-610914A9ED52}">
      <dgm:prSet/>
      <dgm:spPr/>
      <dgm:t>
        <a:bodyPr/>
        <a:lstStyle/>
        <a:p>
          <a:endParaRPr lang="ru-RU"/>
        </a:p>
      </dgm:t>
    </dgm:pt>
    <dgm:pt modelId="{2AEC57CA-5810-4C66-B1E7-DB3613AFD6F9}" type="sibTrans" cxnId="{3EFB5A6B-5194-4EFA-8784-610914A9ED52}">
      <dgm:prSet/>
      <dgm:spPr/>
      <dgm:t>
        <a:bodyPr/>
        <a:lstStyle/>
        <a:p>
          <a:endParaRPr lang="ru-RU"/>
        </a:p>
      </dgm:t>
    </dgm:pt>
    <dgm:pt modelId="{8E0E1CC8-252F-4C01-A771-968AD95A75A0}">
      <dgm:prSet phldrT="[Текст]" phldr="1"/>
      <dgm:spPr/>
      <dgm:t>
        <a:bodyPr/>
        <a:lstStyle/>
        <a:p>
          <a:endParaRPr lang="ru-RU" dirty="0"/>
        </a:p>
      </dgm:t>
    </dgm:pt>
    <dgm:pt modelId="{25E4EE2F-5063-4650-8E53-0A3DECD43848}" type="parTrans" cxnId="{76589047-0262-4840-9DA6-D9CBB69C074F}">
      <dgm:prSet/>
      <dgm:spPr/>
      <dgm:t>
        <a:bodyPr/>
        <a:lstStyle/>
        <a:p>
          <a:endParaRPr lang="ru-RU"/>
        </a:p>
      </dgm:t>
    </dgm:pt>
    <dgm:pt modelId="{99C6C1BA-F552-4479-9007-74A86CA83BA0}" type="sibTrans" cxnId="{76589047-0262-4840-9DA6-D9CBB69C074F}">
      <dgm:prSet/>
      <dgm:spPr/>
      <dgm:t>
        <a:bodyPr/>
        <a:lstStyle/>
        <a:p>
          <a:endParaRPr lang="ru-RU"/>
        </a:p>
      </dgm:t>
    </dgm:pt>
    <dgm:pt modelId="{35890396-C602-460D-8A39-E46BD9EEE850}">
      <dgm:prSet phldrT="[Текст]" phldr="1"/>
      <dgm:spPr/>
      <dgm:t>
        <a:bodyPr/>
        <a:lstStyle/>
        <a:p>
          <a:endParaRPr lang="ru-RU" dirty="0"/>
        </a:p>
      </dgm:t>
    </dgm:pt>
    <dgm:pt modelId="{24CB15B6-366E-422F-88DD-280DF1DA3CFA}" type="parTrans" cxnId="{28DC27DB-1363-463D-B751-AB415C815C06}">
      <dgm:prSet/>
      <dgm:spPr/>
      <dgm:t>
        <a:bodyPr/>
        <a:lstStyle/>
        <a:p>
          <a:endParaRPr lang="ru-RU"/>
        </a:p>
      </dgm:t>
    </dgm:pt>
    <dgm:pt modelId="{D6D17BCA-2817-46FA-9FA4-E69B53300FC3}" type="sibTrans" cxnId="{28DC27DB-1363-463D-B751-AB415C815C06}">
      <dgm:prSet/>
      <dgm:spPr/>
      <dgm:t>
        <a:bodyPr/>
        <a:lstStyle/>
        <a:p>
          <a:endParaRPr lang="ru-RU"/>
        </a:p>
      </dgm:t>
    </dgm:pt>
    <dgm:pt modelId="{0F6884B0-501D-43A7-8041-A3AEC4346107}">
      <dgm:prSet phldrT="[Текст]" phldr="1"/>
      <dgm:spPr/>
      <dgm:t>
        <a:bodyPr/>
        <a:lstStyle/>
        <a:p>
          <a:endParaRPr lang="ru-RU" dirty="0"/>
        </a:p>
      </dgm:t>
    </dgm:pt>
    <dgm:pt modelId="{DB538590-1F16-419E-A53F-6E193E2DA0EA}" type="parTrans" cxnId="{34B84849-BACB-45FB-ACE5-BBC29247A3AD}">
      <dgm:prSet/>
      <dgm:spPr/>
      <dgm:t>
        <a:bodyPr/>
        <a:lstStyle/>
        <a:p>
          <a:endParaRPr lang="ru-RU"/>
        </a:p>
      </dgm:t>
    </dgm:pt>
    <dgm:pt modelId="{05C2B7B2-54ED-4503-A2EA-DFBB40F9344B}" type="sibTrans" cxnId="{34B84849-BACB-45FB-ACE5-BBC29247A3AD}">
      <dgm:prSet/>
      <dgm:spPr/>
      <dgm:t>
        <a:bodyPr/>
        <a:lstStyle/>
        <a:p>
          <a:endParaRPr lang="ru-RU"/>
        </a:p>
      </dgm:t>
    </dgm:pt>
    <dgm:pt modelId="{9F4D33EA-1CE3-4B59-93A5-069C454CF44D}">
      <dgm:prSet phldrT="[Текст]" phldr="1"/>
      <dgm:spPr/>
      <dgm:t>
        <a:bodyPr/>
        <a:lstStyle/>
        <a:p>
          <a:endParaRPr lang="ru-RU"/>
        </a:p>
      </dgm:t>
    </dgm:pt>
    <dgm:pt modelId="{BA90FC3B-2154-4FE5-9EBC-F71D22092D35}" type="parTrans" cxnId="{3ACC7E37-3DF7-4A59-9996-1623CB48C9E2}">
      <dgm:prSet/>
      <dgm:spPr/>
      <dgm:t>
        <a:bodyPr/>
        <a:lstStyle/>
        <a:p>
          <a:endParaRPr lang="ru-RU"/>
        </a:p>
      </dgm:t>
    </dgm:pt>
    <dgm:pt modelId="{4A98F7EA-92F3-404A-9FD1-A77AE48D18B2}" type="sibTrans" cxnId="{3ACC7E37-3DF7-4A59-9996-1623CB48C9E2}">
      <dgm:prSet/>
      <dgm:spPr/>
      <dgm:t>
        <a:bodyPr/>
        <a:lstStyle/>
        <a:p>
          <a:endParaRPr lang="ru-RU"/>
        </a:p>
      </dgm:t>
    </dgm:pt>
    <dgm:pt modelId="{BFD30459-29A7-4525-90EF-4AED4694D5B4}" type="pres">
      <dgm:prSet presAssocID="{BA2DDC8B-F323-404E-93AF-D26EFC8E2AA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404BC09-D625-47F7-826C-B43679CC0021}" type="pres">
      <dgm:prSet presAssocID="{A8857875-C68B-4632-9EA5-A79C94CCDD7D}" presName="hierRoot1" presStyleCnt="0"/>
      <dgm:spPr/>
    </dgm:pt>
    <dgm:pt modelId="{0B9B4484-F9FE-4C50-9046-068EB77D252B}" type="pres">
      <dgm:prSet presAssocID="{A8857875-C68B-4632-9EA5-A79C94CCDD7D}" presName="composite" presStyleCnt="0"/>
      <dgm:spPr/>
    </dgm:pt>
    <dgm:pt modelId="{ACF4EA3F-E68A-4260-8434-0FEAAC658A6B}" type="pres">
      <dgm:prSet presAssocID="{A8857875-C68B-4632-9EA5-A79C94CCDD7D}" presName="background" presStyleLbl="node0" presStyleIdx="0" presStyleCnt="1"/>
      <dgm:spPr/>
    </dgm:pt>
    <dgm:pt modelId="{809B296A-B34C-47E2-A3BA-A1AF443F3DBD}" type="pres">
      <dgm:prSet presAssocID="{A8857875-C68B-4632-9EA5-A79C94CCDD7D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1F91942-9ABF-4088-AAD4-A625EE99F49A}" type="pres">
      <dgm:prSet presAssocID="{A8857875-C68B-4632-9EA5-A79C94CCDD7D}" presName="hierChild2" presStyleCnt="0"/>
      <dgm:spPr/>
    </dgm:pt>
    <dgm:pt modelId="{C73FA764-3A81-4D37-A221-5EC10D33E84A}" type="pres">
      <dgm:prSet presAssocID="{3AC8456B-5EA9-4601-A832-DE656C10C12D}" presName="Name10" presStyleLbl="parChTrans1D2" presStyleIdx="0" presStyleCnt="2"/>
      <dgm:spPr/>
      <dgm:t>
        <a:bodyPr/>
        <a:lstStyle/>
        <a:p>
          <a:endParaRPr lang="ru-RU"/>
        </a:p>
      </dgm:t>
    </dgm:pt>
    <dgm:pt modelId="{53F3C2C9-1D5B-48BB-8B61-4798E7B05B05}" type="pres">
      <dgm:prSet presAssocID="{D8755E7E-D60E-4A5B-BF2F-20982D3AECD1}" presName="hierRoot2" presStyleCnt="0"/>
      <dgm:spPr/>
    </dgm:pt>
    <dgm:pt modelId="{47AA72BE-50EC-4DF1-ADCC-35508118189A}" type="pres">
      <dgm:prSet presAssocID="{D8755E7E-D60E-4A5B-BF2F-20982D3AECD1}" presName="composite2" presStyleCnt="0"/>
      <dgm:spPr/>
    </dgm:pt>
    <dgm:pt modelId="{DA7C97E9-91F1-4EEC-8C4D-5E43C1542E69}" type="pres">
      <dgm:prSet presAssocID="{D8755E7E-D60E-4A5B-BF2F-20982D3AECD1}" presName="background2" presStyleLbl="node2" presStyleIdx="0" presStyleCnt="2"/>
      <dgm:spPr/>
    </dgm:pt>
    <dgm:pt modelId="{FDAEF04F-5ABE-4CBB-96C3-09B59A191F8A}" type="pres">
      <dgm:prSet presAssocID="{D8755E7E-D60E-4A5B-BF2F-20982D3AECD1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D427C70-22A7-4013-A365-FCD2F4B84977}" type="pres">
      <dgm:prSet presAssocID="{D8755E7E-D60E-4A5B-BF2F-20982D3AECD1}" presName="hierChild3" presStyleCnt="0"/>
      <dgm:spPr/>
    </dgm:pt>
    <dgm:pt modelId="{2DD60B0F-03E6-497C-BA5F-A3F48589572D}" type="pres">
      <dgm:prSet presAssocID="{25E4EE2F-5063-4650-8E53-0A3DECD43848}" presName="Name17" presStyleLbl="parChTrans1D3" presStyleIdx="0" presStyleCnt="3"/>
      <dgm:spPr/>
      <dgm:t>
        <a:bodyPr/>
        <a:lstStyle/>
        <a:p>
          <a:endParaRPr lang="ru-RU"/>
        </a:p>
      </dgm:t>
    </dgm:pt>
    <dgm:pt modelId="{5935C947-9019-4F15-99C2-EE31E3CB8816}" type="pres">
      <dgm:prSet presAssocID="{8E0E1CC8-252F-4C01-A771-968AD95A75A0}" presName="hierRoot3" presStyleCnt="0"/>
      <dgm:spPr/>
    </dgm:pt>
    <dgm:pt modelId="{06513CF5-74AC-410A-B401-C0993F4D8668}" type="pres">
      <dgm:prSet presAssocID="{8E0E1CC8-252F-4C01-A771-968AD95A75A0}" presName="composite3" presStyleCnt="0"/>
      <dgm:spPr/>
    </dgm:pt>
    <dgm:pt modelId="{18C6D052-BD47-4DF3-82F5-4F3EA60B066B}" type="pres">
      <dgm:prSet presAssocID="{8E0E1CC8-252F-4C01-A771-968AD95A75A0}" presName="background3" presStyleLbl="node3" presStyleIdx="0" presStyleCnt="3"/>
      <dgm:spPr/>
    </dgm:pt>
    <dgm:pt modelId="{727BFCF7-677E-49EB-9614-7EE3F3D36413}" type="pres">
      <dgm:prSet presAssocID="{8E0E1CC8-252F-4C01-A771-968AD95A75A0}" presName="text3" presStyleLbl="fgAcc3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1FE797F-05A3-4315-B66E-F4B86740CE21}" type="pres">
      <dgm:prSet presAssocID="{8E0E1CC8-252F-4C01-A771-968AD95A75A0}" presName="hierChild4" presStyleCnt="0"/>
      <dgm:spPr/>
    </dgm:pt>
    <dgm:pt modelId="{EAB5E208-AA0B-4921-8AC3-3579073A89FD}" type="pres">
      <dgm:prSet presAssocID="{24CB15B6-366E-422F-88DD-280DF1DA3CFA}" presName="Name17" presStyleLbl="parChTrans1D3" presStyleIdx="1" presStyleCnt="3"/>
      <dgm:spPr/>
      <dgm:t>
        <a:bodyPr/>
        <a:lstStyle/>
        <a:p>
          <a:endParaRPr lang="ru-RU"/>
        </a:p>
      </dgm:t>
    </dgm:pt>
    <dgm:pt modelId="{B80F628E-C644-48B0-8469-0CD2112F7371}" type="pres">
      <dgm:prSet presAssocID="{35890396-C602-460D-8A39-E46BD9EEE850}" presName="hierRoot3" presStyleCnt="0"/>
      <dgm:spPr/>
    </dgm:pt>
    <dgm:pt modelId="{2C129F4C-F153-4A2F-8AC5-C840D5DC61DA}" type="pres">
      <dgm:prSet presAssocID="{35890396-C602-460D-8A39-E46BD9EEE850}" presName="composite3" presStyleCnt="0"/>
      <dgm:spPr/>
    </dgm:pt>
    <dgm:pt modelId="{21940D7E-9ABE-471D-866F-A30F0E9C009C}" type="pres">
      <dgm:prSet presAssocID="{35890396-C602-460D-8A39-E46BD9EEE850}" presName="background3" presStyleLbl="node3" presStyleIdx="1" presStyleCnt="3"/>
      <dgm:spPr/>
    </dgm:pt>
    <dgm:pt modelId="{67416A95-35CF-4755-A3BB-155533F0C166}" type="pres">
      <dgm:prSet presAssocID="{35890396-C602-460D-8A39-E46BD9EEE850}" presName="text3" presStyleLbl="fgAcc3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E1A818C-5BC5-4A39-AFD6-9166ADC59F28}" type="pres">
      <dgm:prSet presAssocID="{35890396-C602-460D-8A39-E46BD9EEE850}" presName="hierChild4" presStyleCnt="0"/>
      <dgm:spPr/>
    </dgm:pt>
    <dgm:pt modelId="{77B9DD1D-6153-40FC-B0F7-75C83DBC4A0C}" type="pres">
      <dgm:prSet presAssocID="{DB538590-1F16-419E-A53F-6E193E2DA0EA}" presName="Name10" presStyleLbl="parChTrans1D2" presStyleIdx="1" presStyleCnt="2"/>
      <dgm:spPr/>
      <dgm:t>
        <a:bodyPr/>
        <a:lstStyle/>
        <a:p>
          <a:endParaRPr lang="ru-RU"/>
        </a:p>
      </dgm:t>
    </dgm:pt>
    <dgm:pt modelId="{292ABEF2-A902-4DE5-8E36-52B445D020AA}" type="pres">
      <dgm:prSet presAssocID="{0F6884B0-501D-43A7-8041-A3AEC4346107}" presName="hierRoot2" presStyleCnt="0"/>
      <dgm:spPr/>
    </dgm:pt>
    <dgm:pt modelId="{766406E0-24F0-4323-857F-9D847ADA1957}" type="pres">
      <dgm:prSet presAssocID="{0F6884B0-501D-43A7-8041-A3AEC4346107}" presName="composite2" presStyleCnt="0"/>
      <dgm:spPr/>
    </dgm:pt>
    <dgm:pt modelId="{D0FC4B9D-EB3D-4315-9861-5A405B38BF39}" type="pres">
      <dgm:prSet presAssocID="{0F6884B0-501D-43A7-8041-A3AEC4346107}" presName="background2" presStyleLbl="node2" presStyleIdx="1" presStyleCnt="2"/>
      <dgm:spPr/>
    </dgm:pt>
    <dgm:pt modelId="{5A64E133-01A0-4DFA-8150-E4C38DD9666A}" type="pres">
      <dgm:prSet presAssocID="{0F6884B0-501D-43A7-8041-A3AEC4346107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C6F30BF-72CD-48CE-AC69-B272F3C844DF}" type="pres">
      <dgm:prSet presAssocID="{0F6884B0-501D-43A7-8041-A3AEC4346107}" presName="hierChild3" presStyleCnt="0"/>
      <dgm:spPr/>
    </dgm:pt>
    <dgm:pt modelId="{AA3C28C7-9A22-4208-9004-D9CE67F5F842}" type="pres">
      <dgm:prSet presAssocID="{BA90FC3B-2154-4FE5-9EBC-F71D22092D35}" presName="Name17" presStyleLbl="parChTrans1D3" presStyleIdx="2" presStyleCnt="3"/>
      <dgm:spPr/>
      <dgm:t>
        <a:bodyPr/>
        <a:lstStyle/>
        <a:p>
          <a:endParaRPr lang="ru-RU"/>
        </a:p>
      </dgm:t>
    </dgm:pt>
    <dgm:pt modelId="{43D65F0B-78E4-41A7-97BF-303A6A994A9A}" type="pres">
      <dgm:prSet presAssocID="{9F4D33EA-1CE3-4B59-93A5-069C454CF44D}" presName="hierRoot3" presStyleCnt="0"/>
      <dgm:spPr/>
    </dgm:pt>
    <dgm:pt modelId="{4ADF277D-D689-4374-BDFF-83DB45EB58E6}" type="pres">
      <dgm:prSet presAssocID="{9F4D33EA-1CE3-4B59-93A5-069C454CF44D}" presName="composite3" presStyleCnt="0"/>
      <dgm:spPr/>
    </dgm:pt>
    <dgm:pt modelId="{63787F74-60D0-40A3-B775-58FA895418DB}" type="pres">
      <dgm:prSet presAssocID="{9F4D33EA-1CE3-4B59-93A5-069C454CF44D}" presName="background3" presStyleLbl="node3" presStyleIdx="2" presStyleCnt="3"/>
      <dgm:spPr/>
    </dgm:pt>
    <dgm:pt modelId="{BB817697-EF17-45AE-98E4-4221359D8A22}" type="pres">
      <dgm:prSet presAssocID="{9F4D33EA-1CE3-4B59-93A5-069C454CF44D}" presName="text3" presStyleLbl="fgAcc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1DEEE1B-5E2F-43D2-8A37-CB2547520B23}" type="pres">
      <dgm:prSet presAssocID="{9F4D33EA-1CE3-4B59-93A5-069C454CF44D}" presName="hierChild4" presStyleCnt="0"/>
      <dgm:spPr/>
    </dgm:pt>
  </dgm:ptLst>
  <dgm:cxnLst>
    <dgm:cxn modelId="{3ACC7E37-3DF7-4A59-9996-1623CB48C9E2}" srcId="{0F6884B0-501D-43A7-8041-A3AEC4346107}" destId="{9F4D33EA-1CE3-4B59-93A5-069C454CF44D}" srcOrd="0" destOrd="0" parTransId="{BA90FC3B-2154-4FE5-9EBC-F71D22092D35}" sibTransId="{4A98F7EA-92F3-404A-9FD1-A77AE48D18B2}"/>
    <dgm:cxn modelId="{E63963CC-95EA-45CA-BD5E-BDF8EA967CA5}" type="presOf" srcId="{BA2DDC8B-F323-404E-93AF-D26EFC8E2AA0}" destId="{BFD30459-29A7-4525-90EF-4AED4694D5B4}" srcOrd="0" destOrd="0" presId="urn:microsoft.com/office/officeart/2005/8/layout/hierarchy1"/>
    <dgm:cxn modelId="{8118F17E-8890-4FA6-9FBD-35F5113DB440}" type="presOf" srcId="{0F6884B0-501D-43A7-8041-A3AEC4346107}" destId="{5A64E133-01A0-4DFA-8150-E4C38DD9666A}" srcOrd="0" destOrd="0" presId="urn:microsoft.com/office/officeart/2005/8/layout/hierarchy1"/>
    <dgm:cxn modelId="{2F6D9CBF-C37A-4E63-BCD4-2F853A130521}" type="presOf" srcId="{25E4EE2F-5063-4650-8E53-0A3DECD43848}" destId="{2DD60B0F-03E6-497C-BA5F-A3F48589572D}" srcOrd="0" destOrd="0" presId="urn:microsoft.com/office/officeart/2005/8/layout/hierarchy1"/>
    <dgm:cxn modelId="{A3DE51FF-BC7F-4D1C-93D7-328FA4443BDB}" type="presOf" srcId="{8E0E1CC8-252F-4C01-A771-968AD95A75A0}" destId="{727BFCF7-677E-49EB-9614-7EE3F3D36413}" srcOrd="0" destOrd="0" presId="urn:microsoft.com/office/officeart/2005/8/layout/hierarchy1"/>
    <dgm:cxn modelId="{66BCFC62-85D4-41A7-9C36-FC428F612949}" type="presOf" srcId="{A8857875-C68B-4632-9EA5-A79C94CCDD7D}" destId="{809B296A-B34C-47E2-A3BA-A1AF443F3DBD}" srcOrd="0" destOrd="0" presId="urn:microsoft.com/office/officeart/2005/8/layout/hierarchy1"/>
    <dgm:cxn modelId="{3EFB5A6B-5194-4EFA-8784-610914A9ED52}" srcId="{A8857875-C68B-4632-9EA5-A79C94CCDD7D}" destId="{D8755E7E-D60E-4A5B-BF2F-20982D3AECD1}" srcOrd="0" destOrd="0" parTransId="{3AC8456B-5EA9-4601-A832-DE656C10C12D}" sibTransId="{2AEC57CA-5810-4C66-B1E7-DB3613AFD6F9}"/>
    <dgm:cxn modelId="{EB2804E6-3FF3-44C8-8495-EF31B94C1ECE}" type="presOf" srcId="{3AC8456B-5EA9-4601-A832-DE656C10C12D}" destId="{C73FA764-3A81-4D37-A221-5EC10D33E84A}" srcOrd="0" destOrd="0" presId="urn:microsoft.com/office/officeart/2005/8/layout/hierarchy1"/>
    <dgm:cxn modelId="{76589047-0262-4840-9DA6-D9CBB69C074F}" srcId="{D8755E7E-D60E-4A5B-BF2F-20982D3AECD1}" destId="{8E0E1CC8-252F-4C01-A771-968AD95A75A0}" srcOrd="0" destOrd="0" parTransId="{25E4EE2F-5063-4650-8E53-0A3DECD43848}" sibTransId="{99C6C1BA-F552-4479-9007-74A86CA83BA0}"/>
    <dgm:cxn modelId="{F6F2FCBA-0684-4E6D-9654-8A12AF1B0112}" type="presOf" srcId="{D8755E7E-D60E-4A5B-BF2F-20982D3AECD1}" destId="{FDAEF04F-5ABE-4CBB-96C3-09B59A191F8A}" srcOrd="0" destOrd="0" presId="urn:microsoft.com/office/officeart/2005/8/layout/hierarchy1"/>
    <dgm:cxn modelId="{C9AA2032-A551-4347-9AE3-C43F2AFD2324}" type="presOf" srcId="{BA90FC3B-2154-4FE5-9EBC-F71D22092D35}" destId="{AA3C28C7-9A22-4208-9004-D9CE67F5F842}" srcOrd="0" destOrd="0" presId="urn:microsoft.com/office/officeart/2005/8/layout/hierarchy1"/>
    <dgm:cxn modelId="{FD00038D-E7A1-4436-AFE6-F8F84DC8A31F}" type="presOf" srcId="{24CB15B6-366E-422F-88DD-280DF1DA3CFA}" destId="{EAB5E208-AA0B-4921-8AC3-3579073A89FD}" srcOrd="0" destOrd="0" presId="urn:microsoft.com/office/officeart/2005/8/layout/hierarchy1"/>
    <dgm:cxn modelId="{79FF5902-F380-4183-85CE-451EEC3B81E8}" srcId="{BA2DDC8B-F323-404E-93AF-D26EFC8E2AA0}" destId="{A8857875-C68B-4632-9EA5-A79C94CCDD7D}" srcOrd="0" destOrd="0" parTransId="{444A6745-2CAE-40CB-9743-3019CFDB501E}" sibTransId="{7FFB64B3-5A74-4F42-B260-B180004D8C8F}"/>
    <dgm:cxn modelId="{91F4D582-06EC-4AA6-A7D7-3F8A3F07ACAC}" type="presOf" srcId="{DB538590-1F16-419E-A53F-6E193E2DA0EA}" destId="{77B9DD1D-6153-40FC-B0F7-75C83DBC4A0C}" srcOrd="0" destOrd="0" presId="urn:microsoft.com/office/officeart/2005/8/layout/hierarchy1"/>
    <dgm:cxn modelId="{28DC27DB-1363-463D-B751-AB415C815C06}" srcId="{D8755E7E-D60E-4A5B-BF2F-20982D3AECD1}" destId="{35890396-C602-460D-8A39-E46BD9EEE850}" srcOrd="1" destOrd="0" parTransId="{24CB15B6-366E-422F-88DD-280DF1DA3CFA}" sibTransId="{D6D17BCA-2817-46FA-9FA4-E69B53300FC3}"/>
    <dgm:cxn modelId="{A65055ED-5496-49E1-8BA2-9A53096A4255}" type="presOf" srcId="{35890396-C602-460D-8A39-E46BD9EEE850}" destId="{67416A95-35CF-4755-A3BB-155533F0C166}" srcOrd="0" destOrd="0" presId="urn:microsoft.com/office/officeart/2005/8/layout/hierarchy1"/>
    <dgm:cxn modelId="{CAAAA26E-9120-4CB2-9417-FB98C6C5C410}" type="presOf" srcId="{9F4D33EA-1CE3-4B59-93A5-069C454CF44D}" destId="{BB817697-EF17-45AE-98E4-4221359D8A22}" srcOrd="0" destOrd="0" presId="urn:microsoft.com/office/officeart/2005/8/layout/hierarchy1"/>
    <dgm:cxn modelId="{34B84849-BACB-45FB-ACE5-BBC29247A3AD}" srcId="{A8857875-C68B-4632-9EA5-A79C94CCDD7D}" destId="{0F6884B0-501D-43A7-8041-A3AEC4346107}" srcOrd="1" destOrd="0" parTransId="{DB538590-1F16-419E-A53F-6E193E2DA0EA}" sibTransId="{05C2B7B2-54ED-4503-A2EA-DFBB40F9344B}"/>
    <dgm:cxn modelId="{EB58B829-B132-48BC-93C1-BF95B38B909E}" type="presParOf" srcId="{BFD30459-29A7-4525-90EF-4AED4694D5B4}" destId="{6404BC09-D625-47F7-826C-B43679CC0021}" srcOrd="0" destOrd="0" presId="urn:microsoft.com/office/officeart/2005/8/layout/hierarchy1"/>
    <dgm:cxn modelId="{8DCEA8DD-3E1E-4057-9AA4-B63CDFF380C1}" type="presParOf" srcId="{6404BC09-D625-47F7-826C-B43679CC0021}" destId="{0B9B4484-F9FE-4C50-9046-068EB77D252B}" srcOrd="0" destOrd="0" presId="urn:microsoft.com/office/officeart/2005/8/layout/hierarchy1"/>
    <dgm:cxn modelId="{41785010-A4B9-43E9-9471-15B78E4ACD9E}" type="presParOf" srcId="{0B9B4484-F9FE-4C50-9046-068EB77D252B}" destId="{ACF4EA3F-E68A-4260-8434-0FEAAC658A6B}" srcOrd="0" destOrd="0" presId="urn:microsoft.com/office/officeart/2005/8/layout/hierarchy1"/>
    <dgm:cxn modelId="{4C3CE714-97AE-46A0-8625-ED5048023D60}" type="presParOf" srcId="{0B9B4484-F9FE-4C50-9046-068EB77D252B}" destId="{809B296A-B34C-47E2-A3BA-A1AF443F3DBD}" srcOrd="1" destOrd="0" presId="urn:microsoft.com/office/officeart/2005/8/layout/hierarchy1"/>
    <dgm:cxn modelId="{84A4D8DD-5481-4874-8DD4-1494DA7E5259}" type="presParOf" srcId="{6404BC09-D625-47F7-826C-B43679CC0021}" destId="{71F91942-9ABF-4088-AAD4-A625EE99F49A}" srcOrd="1" destOrd="0" presId="urn:microsoft.com/office/officeart/2005/8/layout/hierarchy1"/>
    <dgm:cxn modelId="{19A7AD40-75FE-44C4-91C9-1DE66A46D9AD}" type="presParOf" srcId="{71F91942-9ABF-4088-AAD4-A625EE99F49A}" destId="{C73FA764-3A81-4D37-A221-5EC10D33E84A}" srcOrd="0" destOrd="0" presId="urn:microsoft.com/office/officeart/2005/8/layout/hierarchy1"/>
    <dgm:cxn modelId="{3651F511-3FF5-41D5-A2E2-C6896E568C06}" type="presParOf" srcId="{71F91942-9ABF-4088-AAD4-A625EE99F49A}" destId="{53F3C2C9-1D5B-48BB-8B61-4798E7B05B05}" srcOrd="1" destOrd="0" presId="urn:microsoft.com/office/officeart/2005/8/layout/hierarchy1"/>
    <dgm:cxn modelId="{D8EC39A5-2B64-4EFF-A4D2-4FA2847E1E73}" type="presParOf" srcId="{53F3C2C9-1D5B-48BB-8B61-4798E7B05B05}" destId="{47AA72BE-50EC-4DF1-ADCC-35508118189A}" srcOrd="0" destOrd="0" presId="urn:microsoft.com/office/officeart/2005/8/layout/hierarchy1"/>
    <dgm:cxn modelId="{7181EB84-9D3B-45F2-91E3-CA80D72E4AE4}" type="presParOf" srcId="{47AA72BE-50EC-4DF1-ADCC-35508118189A}" destId="{DA7C97E9-91F1-4EEC-8C4D-5E43C1542E69}" srcOrd="0" destOrd="0" presId="urn:microsoft.com/office/officeart/2005/8/layout/hierarchy1"/>
    <dgm:cxn modelId="{FB20A912-29A5-485C-93BE-6D97F8CC7BB7}" type="presParOf" srcId="{47AA72BE-50EC-4DF1-ADCC-35508118189A}" destId="{FDAEF04F-5ABE-4CBB-96C3-09B59A191F8A}" srcOrd="1" destOrd="0" presId="urn:microsoft.com/office/officeart/2005/8/layout/hierarchy1"/>
    <dgm:cxn modelId="{4E553822-F450-4D00-8F65-CE6AB0AB41BA}" type="presParOf" srcId="{53F3C2C9-1D5B-48BB-8B61-4798E7B05B05}" destId="{4D427C70-22A7-4013-A365-FCD2F4B84977}" srcOrd="1" destOrd="0" presId="urn:microsoft.com/office/officeart/2005/8/layout/hierarchy1"/>
    <dgm:cxn modelId="{F88CABF3-E539-49A5-AAAD-B6052585F755}" type="presParOf" srcId="{4D427C70-22A7-4013-A365-FCD2F4B84977}" destId="{2DD60B0F-03E6-497C-BA5F-A3F48589572D}" srcOrd="0" destOrd="0" presId="urn:microsoft.com/office/officeart/2005/8/layout/hierarchy1"/>
    <dgm:cxn modelId="{DA078D82-0D65-454D-9D4C-091969D46FE3}" type="presParOf" srcId="{4D427C70-22A7-4013-A365-FCD2F4B84977}" destId="{5935C947-9019-4F15-99C2-EE31E3CB8816}" srcOrd="1" destOrd="0" presId="urn:microsoft.com/office/officeart/2005/8/layout/hierarchy1"/>
    <dgm:cxn modelId="{A9A923AF-BE86-4EF2-8413-9E4859927F71}" type="presParOf" srcId="{5935C947-9019-4F15-99C2-EE31E3CB8816}" destId="{06513CF5-74AC-410A-B401-C0993F4D8668}" srcOrd="0" destOrd="0" presId="urn:microsoft.com/office/officeart/2005/8/layout/hierarchy1"/>
    <dgm:cxn modelId="{8D966A1E-56AE-4FA0-9816-065D48AC526D}" type="presParOf" srcId="{06513CF5-74AC-410A-B401-C0993F4D8668}" destId="{18C6D052-BD47-4DF3-82F5-4F3EA60B066B}" srcOrd="0" destOrd="0" presId="urn:microsoft.com/office/officeart/2005/8/layout/hierarchy1"/>
    <dgm:cxn modelId="{A8B564CD-AA7D-4966-AD5B-B73077648841}" type="presParOf" srcId="{06513CF5-74AC-410A-B401-C0993F4D8668}" destId="{727BFCF7-677E-49EB-9614-7EE3F3D36413}" srcOrd="1" destOrd="0" presId="urn:microsoft.com/office/officeart/2005/8/layout/hierarchy1"/>
    <dgm:cxn modelId="{B163A906-BC45-4806-97C5-FAE9B5B70082}" type="presParOf" srcId="{5935C947-9019-4F15-99C2-EE31E3CB8816}" destId="{F1FE797F-05A3-4315-B66E-F4B86740CE21}" srcOrd="1" destOrd="0" presId="urn:microsoft.com/office/officeart/2005/8/layout/hierarchy1"/>
    <dgm:cxn modelId="{8A829ED3-9FA5-4475-9838-AE5073DA3B7F}" type="presParOf" srcId="{4D427C70-22A7-4013-A365-FCD2F4B84977}" destId="{EAB5E208-AA0B-4921-8AC3-3579073A89FD}" srcOrd="2" destOrd="0" presId="urn:microsoft.com/office/officeart/2005/8/layout/hierarchy1"/>
    <dgm:cxn modelId="{9A6EA184-6E6D-41CB-9294-DF6C1B71CDC5}" type="presParOf" srcId="{4D427C70-22A7-4013-A365-FCD2F4B84977}" destId="{B80F628E-C644-48B0-8469-0CD2112F7371}" srcOrd="3" destOrd="0" presId="urn:microsoft.com/office/officeart/2005/8/layout/hierarchy1"/>
    <dgm:cxn modelId="{6BFD85C3-9D21-4829-82BB-F6395EE1A466}" type="presParOf" srcId="{B80F628E-C644-48B0-8469-0CD2112F7371}" destId="{2C129F4C-F153-4A2F-8AC5-C840D5DC61DA}" srcOrd="0" destOrd="0" presId="urn:microsoft.com/office/officeart/2005/8/layout/hierarchy1"/>
    <dgm:cxn modelId="{F35E07BF-4B86-4770-934B-737BE98B54A4}" type="presParOf" srcId="{2C129F4C-F153-4A2F-8AC5-C840D5DC61DA}" destId="{21940D7E-9ABE-471D-866F-A30F0E9C009C}" srcOrd="0" destOrd="0" presId="urn:microsoft.com/office/officeart/2005/8/layout/hierarchy1"/>
    <dgm:cxn modelId="{4EDE2A87-87F3-4C1B-8B65-F0C2756C0C87}" type="presParOf" srcId="{2C129F4C-F153-4A2F-8AC5-C840D5DC61DA}" destId="{67416A95-35CF-4755-A3BB-155533F0C166}" srcOrd="1" destOrd="0" presId="urn:microsoft.com/office/officeart/2005/8/layout/hierarchy1"/>
    <dgm:cxn modelId="{7B516BE7-CA13-43AE-B39D-4AAB78646031}" type="presParOf" srcId="{B80F628E-C644-48B0-8469-0CD2112F7371}" destId="{DE1A818C-5BC5-4A39-AFD6-9166ADC59F28}" srcOrd="1" destOrd="0" presId="urn:microsoft.com/office/officeart/2005/8/layout/hierarchy1"/>
    <dgm:cxn modelId="{8D9DAC22-8C0E-4A7A-9105-F1371B6DE66D}" type="presParOf" srcId="{71F91942-9ABF-4088-AAD4-A625EE99F49A}" destId="{77B9DD1D-6153-40FC-B0F7-75C83DBC4A0C}" srcOrd="2" destOrd="0" presId="urn:microsoft.com/office/officeart/2005/8/layout/hierarchy1"/>
    <dgm:cxn modelId="{1514236A-53CA-482A-947B-47AAD6EEDA8A}" type="presParOf" srcId="{71F91942-9ABF-4088-AAD4-A625EE99F49A}" destId="{292ABEF2-A902-4DE5-8E36-52B445D020AA}" srcOrd="3" destOrd="0" presId="urn:microsoft.com/office/officeart/2005/8/layout/hierarchy1"/>
    <dgm:cxn modelId="{692A26EA-663B-470C-B637-9152CD3006DE}" type="presParOf" srcId="{292ABEF2-A902-4DE5-8E36-52B445D020AA}" destId="{766406E0-24F0-4323-857F-9D847ADA1957}" srcOrd="0" destOrd="0" presId="urn:microsoft.com/office/officeart/2005/8/layout/hierarchy1"/>
    <dgm:cxn modelId="{D79A1227-A23B-4CCF-9D60-58D0C61EC820}" type="presParOf" srcId="{766406E0-24F0-4323-857F-9D847ADA1957}" destId="{D0FC4B9D-EB3D-4315-9861-5A405B38BF39}" srcOrd="0" destOrd="0" presId="urn:microsoft.com/office/officeart/2005/8/layout/hierarchy1"/>
    <dgm:cxn modelId="{F77FA22A-BB2A-43D5-8B17-F284D425FCAF}" type="presParOf" srcId="{766406E0-24F0-4323-857F-9D847ADA1957}" destId="{5A64E133-01A0-4DFA-8150-E4C38DD9666A}" srcOrd="1" destOrd="0" presId="urn:microsoft.com/office/officeart/2005/8/layout/hierarchy1"/>
    <dgm:cxn modelId="{4181647A-03BE-43D8-91F4-F71B5CE5E201}" type="presParOf" srcId="{292ABEF2-A902-4DE5-8E36-52B445D020AA}" destId="{FC6F30BF-72CD-48CE-AC69-B272F3C844DF}" srcOrd="1" destOrd="0" presId="urn:microsoft.com/office/officeart/2005/8/layout/hierarchy1"/>
    <dgm:cxn modelId="{9D17A147-4C1C-4C84-8CD1-83A53D6A4333}" type="presParOf" srcId="{FC6F30BF-72CD-48CE-AC69-B272F3C844DF}" destId="{AA3C28C7-9A22-4208-9004-D9CE67F5F842}" srcOrd="0" destOrd="0" presId="urn:microsoft.com/office/officeart/2005/8/layout/hierarchy1"/>
    <dgm:cxn modelId="{946312CC-DA20-424C-AEB1-F5B148EFD79E}" type="presParOf" srcId="{FC6F30BF-72CD-48CE-AC69-B272F3C844DF}" destId="{43D65F0B-78E4-41A7-97BF-303A6A994A9A}" srcOrd="1" destOrd="0" presId="urn:microsoft.com/office/officeart/2005/8/layout/hierarchy1"/>
    <dgm:cxn modelId="{B9E244B4-0F1D-4837-85C7-504FCD0C9CC4}" type="presParOf" srcId="{43D65F0B-78E4-41A7-97BF-303A6A994A9A}" destId="{4ADF277D-D689-4374-BDFF-83DB45EB58E6}" srcOrd="0" destOrd="0" presId="urn:microsoft.com/office/officeart/2005/8/layout/hierarchy1"/>
    <dgm:cxn modelId="{5D6DE913-57E6-467D-A915-7751DB8553D4}" type="presParOf" srcId="{4ADF277D-D689-4374-BDFF-83DB45EB58E6}" destId="{63787F74-60D0-40A3-B775-58FA895418DB}" srcOrd="0" destOrd="0" presId="urn:microsoft.com/office/officeart/2005/8/layout/hierarchy1"/>
    <dgm:cxn modelId="{904A7594-FF18-4F18-B908-E517AED7DCE2}" type="presParOf" srcId="{4ADF277D-D689-4374-BDFF-83DB45EB58E6}" destId="{BB817697-EF17-45AE-98E4-4221359D8A22}" srcOrd="1" destOrd="0" presId="urn:microsoft.com/office/officeart/2005/8/layout/hierarchy1"/>
    <dgm:cxn modelId="{BCEBE5EA-6B6E-416C-BAB8-8B2F18CD8294}" type="presParOf" srcId="{43D65F0B-78E4-41A7-97BF-303A6A994A9A}" destId="{21DEEE1B-5E2F-43D2-8A37-CB2547520B2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3C28C7-9A22-4208-9004-D9CE67F5F842}">
      <dsp:nvSpPr>
        <dsp:cNvPr id="0" name=""/>
        <dsp:cNvSpPr/>
      </dsp:nvSpPr>
      <dsp:spPr>
        <a:xfrm>
          <a:off x="6104881" y="2724914"/>
          <a:ext cx="91440" cy="50749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7496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B9DD1D-6153-40FC-B0F7-75C83DBC4A0C}">
      <dsp:nvSpPr>
        <dsp:cNvPr id="0" name=""/>
        <dsp:cNvSpPr/>
      </dsp:nvSpPr>
      <dsp:spPr>
        <a:xfrm>
          <a:off x="4551043" y="1109360"/>
          <a:ext cx="1599558" cy="5074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5843"/>
              </a:lnTo>
              <a:lnTo>
                <a:pt x="1599558" y="345843"/>
              </a:lnTo>
              <a:lnTo>
                <a:pt x="1599558" y="507496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B5E208-AA0B-4921-8AC3-3579073A89FD}">
      <dsp:nvSpPr>
        <dsp:cNvPr id="0" name=""/>
        <dsp:cNvSpPr/>
      </dsp:nvSpPr>
      <dsp:spPr>
        <a:xfrm>
          <a:off x="2951484" y="2724914"/>
          <a:ext cx="1066372" cy="5074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5843"/>
              </a:lnTo>
              <a:lnTo>
                <a:pt x="1066372" y="345843"/>
              </a:lnTo>
              <a:lnTo>
                <a:pt x="1066372" y="507496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D60B0F-03E6-497C-BA5F-A3F48589572D}">
      <dsp:nvSpPr>
        <dsp:cNvPr id="0" name=""/>
        <dsp:cNvSpPr/>
      </dsp:nvSpPr>
      <dsp:spPr>
        <a:xfrm>
          <a:off x="1885112" y="2724914"/>
          <a:ext cx="1066372" cy="507496"/>
        </a:xfrm>
        <a:custGeom>
          <a:avLst/>
          <a:gdLst/>
          <a:ahLst/>
          <a:cxnLst/>
          <a:rect l="0" t="0" r="0" b="0"/>
          <a:pathLst>
            <a:path>
              <a:moveTo>
                <a:pt x="1066372" y="0"/>
              </a:moveTo>
              <a:lnTo>
                <a:pt x="1066372" y="345843"/>
              </a:lnTo>
              <a:lnTo>
                <a:pt x="0" y="345843"/>
              </a:lnTo>
              <a:lnTo>
                <a:pt x="0" y="507496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3FA764-3A81-4D37-A221-5EC10D33E84A}">
      <dsp:nvSpPr>
        <dsp:cNvPr id="0" name=""/>
        <dsp:cNvSpPr/>
      </dsp:nvSpPr>
      <dsp:spPr>
        <a:xfrm>
          <a:off x="2951484" y="1109360"/>
          <a:ext cx="1599558" cy="507496"/>
        </a:xfrm>
        <a:custGeom>
          <a:avLst/>
          <a:gdLst/>
          <a:ahLst/>
          <a:cxnLst/>
          <a:rect l="0" t="0" r="0" b="0"/>
          <a:pathLst>
            <a:path>
              <a:moveTo>
                <a:pt x="1599558" y="0"/>
              </a:moveTo>
              <a:lnTo>
                <a:pt x="1599558" y="345843"/>
              </a:lnTo>
              <a:lnTo>
                <a:pt x="0" y="345843"/>
              </a:lnTo>
              <a:lnTo>
                <a:pt x="0" y="507496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F4EA3F-E68A-4260-8434-0FEAAC658A6B}">
      <dsp:nvSpPr>
        <dsp:cNvPr id="0" name=""/>
        <dsp:cNvSpPr/>
      </dsp:nvSpPr>
      <dsp:spPr>
        <a:xfrm>
          <a:off x="3678556" y="1302"/>
          <a:ext cx="1744972" cy="11080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9B296A-B34C-47E2-A3BA-A1AF443F3DBD}">
      <dsp:nvSpPr>
        <dsp:cNvPr id="0" name=""/>
        <dsp:cNvSpPr/>
      </dsp:nvSpPr>
      <dsp:spPr>
        <a:xfrm>
          <a:off x="3872442" y="185494"/>
          <a:ext cx="1744972" cy="11080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400" kern="1200" dirty="0"/>
        </a:p>
      </dsp:txBody>
      <dsp:txXfrm>
        <a:off x="3904896" y="217948"/>
        <a:ext cx="1680064" cy="1043149"/>
      </dsp:txXfrm>
    </dsp:sp>
    <dsp:sp modelId="{DA7C97E9-91F1-4EEC-8C4D-5E43C1542E69}">
      <dsp:nvSpPr>
        <dsp:cNvPr id="0" name=""/>
        <dsp:cNvSpPr/>
      </dsp:nvSpPr>
      <dsp:spPr>
        <a:xfrm>
          <a:off x="2078998" y="1616856"/>
          <a:ext cx="1744972" cy="11080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AEF04F-5ABE-4CBB-96C3-09B59A191F8A}">
      <dsp:nvSpPr>
        <dsp:cNvPr id="0" name=""/>
        <dsp:cNvSpPr/>
      </dsp:nvSpPr>
      <dsp:spPr>
        <a:xfrm>
          <a:off x="2272884" y="1801047"/>
          <a:ext cx="1744972" cy="11080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400" kern="1200" dirty="0"/>
        </a:p>
      </dsp:txBody>
      <dsp:txXfrm>
        <a:off x="2305338" y="1833501"/>
        <a:ext cx="1680064" cy="1043149"/>
      </dsp:txXfrm>
    </dsp:sp>
    <dsp:sp modelId="{18C6D052-BD47-4DF3-82F5-4F3EA60B066B}">
      <dsp:nvSpPr>
        <dsp:cNvPr id="0" name=""/>
        <dsp:cNvSpPr/>
      </dsp:nvSpPr>
      <dsp:spPr>
        <a:xfrm>
          <a:off x="1012626" y="3232410"/>
          <a:ext cx="1744972" cy="11080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7BFCF7-677E-49EB-9614-7EE3F3D36413}">
      <dsp:nvSpPr>
        <dsp:cNvPr id="0" name=""/>
        <dsp:cNvSpPr/>
      </dsp:nvSpPr>
      <dsp:spPr>
        <a:xfrm>
          <a:off x="1206512" y="3416601"/>
          <a:ext cx="1744972" cy="11080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400" kern="1200" dirty="0"/>
        </a:p>
      </dsp:txBody>
      <dsp:txXfrm>
        <a:off x="1238966" y="3449055"/>
        <a:ext cx="1680064" cy="1043149"/>
      </dsp:txXfrm>
    </dsp:sp>
    <dsp:sp modelId="{21940D7E-9ABE-471D-866F-A30F0E9C009C}">
      <dsp:nvSpPr>
        <dsp:cNvPr id="0" name=""/>
        <dsp:cNvSpPr/>
      </dsp:nvSpPr>
      <dsp:spPr>
        <a:xfrm>
          <a:off x="3145370" y="3232410"/>
          <a:ext cx="1744972" cy="11080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416A95-35CF-4755-A3BB-155533F0C166}">
      <dsp:nvSpPr>
        <dsp:cNvPr id="0" name=""/>
        <dsp:cNvSpPr/>
      </dsp:nvSpPr>
      <dsp:spPr>
        <a:xfrm>
          <a:off x="3339256" y="3416601"/>
          <a:ext cx="1744972" cy="11080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400" kern="1200" dirty="0"/>
        </a:p>
      </dsp:txBody>
      <dsp:txXfrm>
        <a:off x="3371710" y="3449055"/>
        <a:ext cx="1680064" cy="1043149"/>
      </dsp:txXfrm>
    </dsp:sp>
    <dsp:sp modelId="{D0FC4B9D-EB3D-4315-9861-5A405B38BF39}">
      <dsp:nvSpPr>
        <dsp:cNvPr id="0" name=""/>
        <dsp:cNvSpPr/>
      </dsp:nvSpPr>
      <dsp:spPr>
        <a:xfrm>
          <a:off x="5278115" y="1616856"/>
          <a:ext cx="1744972" cy="11080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64E133-01A0-4DFA-8150-E4C38DD9666A}">
      <dsp:nvSpPr>
        <dsp:cNvPr id="0" name=""/>
        <dsp:cNvSpPr/>
      </dsp:nvSpPr>
      <dsp:spPr>
        <a:xfrm>
          <a:off x="5472000" y="1801047"/>
          <a:ext cx="1744972" cy="11080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400" kern="1200" dirty="0"/>
        </a:p>
      </dsp:txBody>
      <dsp:txXfrm>
        <a:off x="5504454" y="1833501"/>
        <a:ext cx="1680064" cy="1043149"/>
      </dsp:txXfrm>
    </dsp:sp>
    <dsp:sp modelId="{63787F74-60D0-40A3-B775-58FA895418DB}">
      <dsp:nvSpPr>
        <dsp:cNvPr id="0" name=""/>
        <dsp:cNvSpPr/>
      </dsp:nvSpPr>
      <dsp:spPr>
        <a:xfrm>
          <a:off x="5278115" y="3232410"/>
          <a:ext cx="1744972" cy="11080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817697-EF17-45AE-98E4-4221359D8A22}">
      <dsp:nvSpPr>
        <dsp:cNvPr id="0" name=""/>
        <dsp:cNvSpPr/>
      </dsp:nvSpPr>
      <dsp:spPr>
        <a:xfrm>
          <a:off x="5472000" y="3416601"/>
          <a:ext cx="1744972" cy="11080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400" kern="1200"/>
        </a:p>
      </dsp:txBody>
      <dsp:txXfrm>
        <a:off x="5504454" y="3449055"/>
        <a:ext cx="1680064" cy="10431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fld id="{90C1FA90-EAAA-4143-BAF2-3FB7EB7E0AA2}" type="datetimeFigureOut">
              <a:rPr lang="ru-RU" smtClean="0"/>
              <a:t>18.04.2020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737852E-9966-43FB-9214-D0778C06570B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1FA90-EAAA-4143-BAF2-3FB7EB7E0AA2}" type="datetimeFigureOut">
              <a:rPr lang="ru-RU" smtClean="0"/>
              <a:t>18.04.2020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852E-9966-43FB-9214-D0778C0657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fld id="{90C1FA90-EAAA-4143-BAF2-3FB7EB7E0AA2}" type="datetimeFigureOut">
              <a:rPr lang="ru-RU" smtClean="0"/>
              <a:t>18.04.2020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737852E-9966-43FB-9214-D0778C06570B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1FA90-EAAA-4143-BAF2-3FB7EB7E0AA2}" type="datetimeFigureOut">
              <a:rPr lang="ru-RU" smtClean="0"/>
              <a:t>18.04.2020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C737852E-9966-43FB-9214-D0778C06570B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1FA90-EAAA-4143-BAF2-3FB7EB7E0AA2}" type="datetimeFigureOut">
              <a:rPr lang="ru-RU" smtClean="0"/>
              <a:t>18.04.2020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C737852E-9966-43FB-9214-D0778C0657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1FA90-EAAA-4143-BAF2-3FB7EB7E0AA2}" type="datetimeFigureOut">
              <a:rPr lang="ru-RU" smtClean="0"/>
              <a:t>18.04.2020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852E-9966-43FB-9214-D0778C06570B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1FA90-EAAA-4143-BAF2-3FB7EB7E0AA2}" type="datetimeFigureOut">
              <a:rPr lang="ru-RU" smtClean="0"/>
              <a:t>18.04.2020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852E-9966-43FB-9214-D0778C0657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fld id="{90C1FA90-EAAA-4143-BAF2-3FB7EB7E0AA2}" type="datetimeFigureOut">
              <a:rPr lang="ru-RU" smtClean="0"/>
              <a:t>18.04.2020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737852E-9966-43FB-9214-D0778C06570B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fld id="{90C1FA90-EAAA-4143-BAF2-3FB7EB7E0AA2}" type="datetimeFigureOut">
              <a:rPr lang="ru-RU" smtClean="0"/>
              <a:t>18.04.2020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737852E-9966-43FB-9214-D0778C06570B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1FA90-EAAA-4143-BAF2-3FB7EB7E0AA2}" type="datetimeFigureOut">
              <a:rPr lang="ru-RU" smtClean="0"/>
              <a:t>18.04.2020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852E-9966-43FB-9214-D0778C0657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1FA90-EAAA-4143-BAF2-3FB7EB7E0AA2}" type="datetimeFigureOut">
              <a:rPr lang="ru-RU" smtClean="0"/>
              <a:t>18.04.2020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852E-9966-43FB-9214-D0778C0657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90C1FA90-EAAA-4143-BAF2-3FB7EB7E0AA2}" type="datetimeFigureOut">
              <a:rPr lang="ru-RU" smtClean="0"/>
              <a:t>18.04.2020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C737852E-9966-43FB-9214-D0778C06570B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static.baza.farpost.ru/bulletins_images/8/7/9/8796884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hyperlink" Target="http://arbaletpro.fis.ru/files/10046944.jpg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hyperlink" Target="http://ikt-kgn.ucoz.ru/image001.gi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hyperlink" Target="http://woodex.ua/data/www/img/11974/20091030/blanki_2.jpg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centrmag.ru/catalog/31_020909.jpg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boardfreeads.com/files/images/203/88/12d4cf3d3f1f2f48f8d8ccd7cad_20388_p0.jpg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spb.1gs.ru/img/spb_b_22953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hyperlink" Target="http://www.giprint.ru/images/sized/images/uploads/2010-08-28/listovka02-800x800.jpg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gif.ru/images/doc/78941-afisha350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hyperlink" Target="http://ekb.kassy.ru/media/e7/e71bbd58131605428015c8becc2644c7-1208.jpg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world-wall-map.com/wp-content/uploads/2011/01/Big-World-Map-11.jpg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hyperlink" Target="http://funtok.ru/wp-content/uploads/2010/07/%D0%93%D0%B0%D0%B7%D0%B5%D1%82%D1%8B-%D1%83%D0%BC%D0%B8%D1%80%D0%B0%D1%8E%D1%82.gif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artinvestment.ru/content/download/news/20100219_2_agitplakat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hyperlink" Target="http://pravdu.ru/images/plakat/plakat16.jpg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shop.million-otkrytok.ru/pub_images/460256000099311064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hyperlink" Target="http://www.alkor-4.ru/portfolio/calendars/wall/55.jpg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www.lictovki.ru/pic/full/timg01_b.jpg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://www.dk-book.ru/sites/default/files/images/r6i.jpg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img2.labirint.ru/books/251022/scrn_big_1.jpg" TargetMode="Externa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://ruprom-image.s3.amazonaws.com/671517_w640_h640_zurnali.jpg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692696"/>
            <a:ext cx="8229600" cy="288032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                                   </a:t>
            </a:r>
            <a:r>
              <a:rPr lang="ru-RU" b="1" u="sng" dirty="0" smtClean="0"/>
              <a:t>21.04.2020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Создание </a:t>
            </a:r>
            <a:r>
              <a:rPr lang="ru-RU" dirty="0" smtClean="0"/>
              <a:t>печатных публикаций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98917" y="4293096"/>
            <a:ext cx="6560234" cy="1752600"/>
          </a:xfrm>
        </p:spPr>
        <p:txBody>
          <a:bodyPr/>
          <a:lstStyle/>
          <a:p>
            <a:r>
              <a:rPr lang="ru-RU" dirty="0" smtClean="0"/>
              <a:t>Печатная публикация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Что объединяет учебники, книги, тетради, газеты?</a:t>
            </a:r>
          </a:p>
          <a:p>
            <a:r>
              <a:rPr lang="ru-RU" sz="4000" dirty="0" smtClean="0"/>
              <a:t>Можно ли этот учебник назвать  печатной публикацией? Почему?</a:t>
            </a:r>
          </a:p>
          <a:p>
            <a:r>
              <a:rPr lang="ru-RU" sz="4000" dirty="0" smtClean="0"/>
              <a:t>Что означает слово </a:t>
            </a:r>
            <a:r>
              <a:rPr lang="ru-RU" sz="4000" i="1" dirty="0" smtClean="0"/>
              <a:t>печатная?</a:t>
            </a:r>
            <a:endParaRPr lang="ru-RU" sz="40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Публикация</a:t>
            </a:r>
            <a:r>
              <a:rPr lang="ru-RU" dirty="0" smtClean="0"/>
              <a:t>- это изданное произведение</a:t>
            </a:r>
          </a:p>
          <a:p>
            <a:endParaRPr lang="ru-RU" dirty="0" smtClean="0"/>
          </a:p>
          <a:p>
            <a:r>
              <a:rPr lang="ru-RU" dirty="0" smtClean="0">
                <a:solidFill>
                  <a:srgbClr val="FF0000"/>
                </a:solidFill>
              </a:rPr>
              <a:t>Печатная публикация- </a:t>
            </a:r>
            <a:r>
              <a:rPr lang="ru-RU" dirty="0" smtClean="0"/>
              <a:t>произведение, которое издано на бумаге, напечатано.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Печатная публикация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Листовое  издание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ru-RU" dirty="0" smtClean="0"/>
              <a:t>Книжное издание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ru-RU" dirty="0" smtClean="0"/>
              <a:t>Издание в виде одного или нескольких листов печатного материала без скрепления (буклеты, афиши, газетные издания, географические карты, плакаты, календари….)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ru-RU" dirty="0" smtClean="0"/>
              <a:t>Издание в виде блока скрепленных в корешке листов печатного материала в обложке или  переплете (брошюры, календари книжного типа, журналы, книги)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build="p"/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Листовое издание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Буклеты –издание в виде одного листа , сложенного в два или более сгибов.</a:t>
            </a:r>
            <a:endParaRPr lang="ru-RU" dirty="0"/>
          </a:p>
        </p:txBody>
      </p:sp>
      <p:pic>
        <p:nvPicPr>
          <p:cNvPr id="14338" name="Picture 2" descr="Картинка 1 из 153253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3000372"/>
            <a:ext cx="4628076" cy="3143272"/>
          </a:xfrm>
          <a:prstGeom prst="rect">
            <a:avLst/>
          </a:prstGeom>
          <a:noFill/>
        </p:spPr>
      </p:pic>
      <p:pic>
        <p:nvPicPr>
          <p:cNvPr id="14340" name="Picture 4" descr="Картинка 3 из 153253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72066" y="2928934"/>
            <a:ext cx="3810000" cy="3467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Листовое издание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Бланки – это лист бумаги , на котором напечатаны название и эмблема организации, уже напечатан некоторый текст, чтобы заполнение бумаги происходило правильно.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i-main-pic" descr="Картинка 4 из 149807">
            <a:hlinkClick r:id="rId2" tgtFrame="_blank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071538" y="1714488"/>
            <a:ext cx="3204774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6" name="Picture 2" descr="Картинка 12 из 149807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43504" y="2214554"/>
            <a:ext cx="2686050" cy="381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i-main-pic" descr="Картинка 15 из 149807">
            <a:hlinkClick r:id="rId2" tgtFrame="_blank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571604" y="1643050"/>
            <a:ext cx="5747253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Листовое издание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Листовка- бумажный лист, ан котором что-то напечатано с одной стороны, или с двух сторон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i-main-pic" descr="Картинка 1 из 140018">
            <a:hlinkClick r:id="rId2" tgtFrame="_blank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554692" y="1646238"/>
            <a:ext cx="6034616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i-main-pic" descr="Картинка 13 из 140018">
            <a:hlinkClick r:id="rId2" tgtFrame="_blank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000100" y="1643050"/>
            <a:ext cx="3196461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0" name="Picture 2" descr="Картинка 18 из 140018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1928802"/>
            <a:ext cx="3810000" cy="381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2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Листовое издание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Афиша- листовое издание для анонсирования  (объявления) чего-либо.</a:t>
            </a:r>
            <a:endParaRPr lang="ru-RU" dirty="0"/>
          </a:p>
        </p:txBody>
      </p:sp>
      <p:pic>
        <p:nvPicPr>
          <p:cNvPr id="11266" name="Picture 2" descr="Картинка 1 из 278823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2643182"/>
            <a:ext cx="2705100" cy="3810000"/>
          </a:xfrm>
          <a:prstGeom prst="rect">
            <a:avLst/>
          </a:prstGeom>
          <a:noFill/>
        </p:spPr>
      </p:pic>
      <p:pic>
        <p:nvPicPr>
          <p:cNvPr id="11268" name="Picture 4" descr="Картинка 7 из 278823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86182" y="2857496"/>
            <a:ext cx="5076825" cy="3581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Листовое издание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Географические карты</a:t>
            </a:r>
          </a:p>
          <a:p>
            <a:endParaRPr lang="ru-RU" dirty="0"/>
          </a:p>
        </p:txBody>
      </p:sp>
      <p:pic>
        <p:nvPicPr>
          <p:cNvPr id="10242" name="Picture 2" descr="Картинка 1 из 315811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2714620"/>
            <a:ext cx="6000792" cy="36433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Листовое издание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Газеты </a:t>
            </a:r>
            <a:endParaRPr lang="ru-RU" dirty="0"/>
          </a:p>
        </p:txBody>
      </p:sp>
      <p:pic>
        <p:nvPicPr>
          <p:cNvPr id="9218" name="Picture 2" descr="Картинка 1 из 262610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496" y="2428868"/>
            <a:ext cx="3810000" cy="3019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Листовое издание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Плакаты </a:t>
            </a:r>
            <a:endParaRPr lang="ru-RU" dirty="0"/>
          </a:p>
        </p:txBody>
      </p:sp>
      <p:pic>
        <p:nvPicPr>
          <p:cNvPr id="8194" name="Picture 2" descr="Картинка 1 из 229362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2500306"/>
            <a:ext cx="2695575" cy="3800476"/>
          </a:xfrm>
          <a:prstGeom prst="rect">
            <a:avLst/>
          </a:prstGeom>
          <a:noFill/>
        </p:spPr>
      </p:pic>
      <p:pic>
        <p:nvPicPr>
          <p:cNvPr id="8196" name="Picture 4" descr="Картинка 5 из 229362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67175" y="2571744"/>
            <a:ext cx="5076825" cy="3800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Листовое издание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Календари </a:t>
            </a:r>
            <a:endParaRPr lang="ru-RU" dirty="0"/>
          </a:p>
        </p:txBody>
      </p:sp>
      <p:pic>
        <p:nvPicPr>
          <p:cNvPr id="7170" name="Picture 2" descr="Картинка 7 из 56410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2643182"/>
            <a:ext cx="3810000" cy="3810000"/>
          </a:xfrm>
          <a:prstGeom prst="rect">
            <a:avLst/>
          </a:prstGeom>
          <a:noFill/>
        </p:spPr>
      </p:pic>
      <p:pic>
        <p:nvPicPr>
          <p:cNvPr id="7172" name="Picture 4" descr="Картинка 16 из 56410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29256" y="2500306"/>
            <a:ext cx="2800350" cy="381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Книжное издание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Брошюра- книжное издание объемом от 4 до 48 страниц.</a:t>
            </a:r>
            <a:endParaRPr lang="ru-RU" dirty="0"/>
          </a:p>
        </p:txBody>
      </p:sp>
      <p:pic>
        <p:nvPicPr>
          <p:cNvPr id="6146" name="Picture 2" descr="Картинка 12 из 129628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298" y="2786058"/>
            <a:ext cx="3810000" cy="29718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Книжное издание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Книги  -книжное издание объемом больше 48 страниц</a:t>
            </a:r>
            <a:endParaRPr lang="ru-RU" dirty="0"/>
          </a:p>
        </p:txBody>
      </p:sp>
      <p:pic>
        <p:nvPicPr>
          <p:cNvPr id="4098" name="Picture 2" descr="Картинка 2 из 462520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2786058"/>
            <a:ext cx="3295650" cy="381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Книжное издание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Календари книжного типа</a:t>
            </a:r>
            <a:endParaRPr lang="ru-RU" dirty="0"/>
          </a:p>
        </p:txBody>
      </p:sp>
      <p:pic>
        <p:nvPicPr>
          <p:cNvPr id="5122" name="Picture 2" descr="http://img.labirint.ru/images/books6/251023/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2571744"/>
            <a:ext cx="2095500" cy="3238500"/>
          </a:xfrm>
          <a:prstGeom prst="rect">
            <a:avLst/>
          </a:prstGeom>
          <a:noFill/>
        </p:spPr>
      </p:pic>
      <p:pic>
        <p:nvPicPr>
          <p:cNvPr id="5124" name="Picture 4" descr="Картинка 40 из 40029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43306" y="2285992"/>
            <a:ext cx="4467225" cy="381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Книжное издание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Журналы </a:t>
            </a:r>
            <a:endParaRPr lang="ru-RU" dirty="0"/>
          </a:p>
        </p:txBody>
      </p:sp>
      <p:pic>
        <p:nvPicPr>
          <p:cNvPr id="3074" name="Picture 2" descr="Картинка 4 из 376612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2571744"/>
            <a:ext cx="4476750" cy="33623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Создание печатных публикаций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Подготовка текста</a:t>
            </a:r>
          </a:p>
          <a:p>
            <a:r>
              <a:rPr lang="ru-RU" dirty="0" smtClean="0"/>
              <a:t>Создание или подбор иллюстраций (картинок)</a:t>
            </a:r>
          </a:p>
          <a:p>
            <a:r>
              <a:rPr lang="ru-RU" dirty="0" smtClean="0"/>
              <a:t>Создание схем, таблиц</a:t>
            </a:r>
          </a:p>
          <a:p>
            <a:r>
              <a:rPr lang="ru-RU" dirty="0" smtClean="0"/>
              <a:t>Верстка (размещение всего перечисленного на страницах)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Рисунки, иллюстрации,</a:t>
            </a:r>
            <a:br>
              <a:rPr lang="ru-RU" dirty="0" smtClean="0"/>
            </a:br>
            <a:r>
              <a:rPr lang="ru-RU" dirty="0" smtClean="0"/>
              <a:t> фотографии</a:t>
            </a:r>
            <a:endParaRPr lang="ru-RU" dirty="0"/>
          </a:p>
        </p:txBody>
      </p:sp>
      <p:pic>
        <p:nvPicPr>
          <p:cNvPr id="4" name="Содержимое 3" descr="01iul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8662" y="1643050"/>
            <a:ext cx="3000396" cy="3377098"/>
          </a:xfrm>
        </p:spPr>
      </p:pic>
      <p:pic>
        <p:nvPicPr>
          <p:cNvPr id="5" name="Рисунок 4" descr="f3d06953571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314" y="3286124"/>
            <a:ext cx="3810000" cy="2857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>Схемы </a:t>
            </a: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6462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Таблицы 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46238"/>
          <a:ext cx="82296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Программы для создания печатных публикаций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/>
              <a:t>Microsoft Word</a:t>
            </a:r>
          </a:p>
          <a:p>
            <a:r>
              <a:rPr lang="en-US" dirty="0" err="1" smtClean="0"/>
              <a:t>OpenOffice</a:t>
            </a:r>
            <a:r>
              <a:rPr lang="en-US" dirty="0" smtClean="0"/>
              <a:t> Writer</a:t>
            </a:r>
          </a:p>
          <a:p>
            <a:r>
              <a:rPr lang="en-US" dirty="0" smtClean="0"/>
              <a:t>Microsoft Works</a:t>
            </a:r>
          </a:p>
          <a:p>
            <a:r>
              <a:rPr lang="en-US" dirty="0" smtClean="0"/>
              <a:t>Claris Works</a:t>
            </a:r>
          </a:p>
          <a:p>
            <a:r>
              <a:rPr lang="en-US" u="sng" dirty="0" smtClean="0"/>
              <a:t>Microsoft Publisher</a:t>
            </a:r>
          </a:p>
          <a:p>
            <a:endParaRPr lang="en-US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60</TotalTime>
  <Words>262</Words>
  <Application>Microsoft Office PowerPoint</Application>
  <PresentationFormat>Экран (4:3)</PresentationFormat>
  <Paragraphs>52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9" baseType="lpstr">
      <vt:lpstr>Cambria</vt:lpstr>
      <vt:lpstr>Rockwell</vt:lpstr>
      <vt:lpstr>Wingdings 2</vt:lpstr>
      <vt:lpstr>Литейная</vt:lpstr>
      <vt:lpstr>                                           21.04.2020 Создание печатных публикаций</vt:lpstr>
      <vt:lpstr>?</vt:lpstr>
      <vt:lpstr>Презентация PowerPoint</vt:lpstr>
      <vt:lpstr>Печатная публикация</vt:lpstr>
      <vt:lpstr>Листовое издание</vt:lpstr>
      <vt:lpstr>Листовое издание</vt:lpstr>
      <vt:lpstr>Презентация PowerPoint</vt:lpstr>
      <vt:lpstr>Презентация PowerPoint</vt:lpstr>
      <vt:lpstr>Листовое издание</vt:lpstr>
      <vt:lpstr>Презентация PowerPoint</vt:lpstr>
      <vt:lpstr>Презентация PowerPoint</vt:lpstr>
      <vt:lpstr>Листовое издание</vt:lpstr>
      <vt:lpstr>Листовое издание</vt:lpstr>
      <vt:lpstr>Листовое издание</vt:lpstr>
      <vt:lpstr>Листовое издание</vt:lpstr>
      <vt:lpstr>Листовое издание</vt:lpstr>
      <vt:lpstr>Книжное издание </vt:lpstr>
      <vt:lpstr>Книжное издание </vt:lpstr>
      <vt:lpstr>Книжное издание </vt:lpstr>
      <vt:lpstr>Книжное издание </vt:lpstr>
      <vt:lpstr>Создание печатных публикаций</vt:lpstr>
      <vt:lpstr>Рисунки, иллюстрации,  фотографии</vt:lpstr>
      <vt:lpstr>Схемы </vt:lpstr>
      <vt:lpstr>Таблицы </vt:lpstr>
      <vt:lpstr>Программы для создания печатных публикаций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Создание печатных публикаций</dc:title>
  <dc:creator>Администратор</dc:creator>
  <cp:lastModifiedBy>rozaliya050468@mail.ru</cp:lastModifiedBy>
  <cp:revision>8</cp:revision>
  <dcterms:created xsi:type="dcterms:W3CDTF">2012-01-15T12:58:48Z</dcterms:created>
  <dcterms:modified xsi:type="dcterms:W3CDTF">2020-04-18T19:12:33Z</dcterms:modified>
</cp:coreProperties>
</file>